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43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A2A-C8F8-47EF-9117-A01E46FA5F3A}" type="datetimeFigureOut">
              <a:rPr lang="fr-FR" smtClean="0"/>
              <a:t>04/08/2021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BC030-7DB8-4BCD-8DE4-8728343F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4173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A2A-C8F8-47EF-9117-A01E46FA5F3A}" type="datetimeFigureOut">
              <a:rPr lang="fr-FR" smtClean="0"/>
              <a:t>04/08/2021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BC030-7DB8-4BCD-8DE4-8728343F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8453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A2A-C8F8-47EF-9117-A01E46FA5F3A}" type="datetimeFigureOut">
              <a:rPr lang="fr-FR" smtClean="0"/>
              <a:t>04/08/2021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BC030-7DB8-4BCD-8DE4-8728343F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661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A2A-C8F8-47EF-9117-A01E46FA5F3A}" type="datetimeFigureOut">
              <a:rPr lang="fr-FR" smtClean="0"/>
              <a:t>04/08/2021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BC030-7DB8-4BCD-8DE4-8728343F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59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A2A-C8F8-47EF-9117-A01E46FA5F3A}" type="datetimeFigureOut">
              <a:rPr lang="fr-FR" smtClean="0"/>
              <a:t>04/08/2021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BC030-7DB8-4BCD-8DE4-8728343F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744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A2A-C8F8-47EF-9117-A01E46FA5F3A}" type="datetimeFigureOut">
              <a:rPr lang="fr-FR" smtClean="0"/>
              <a:t>04/08/2021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BC030-7DB8-4BCD-8DE4-8728343F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885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A2A-C8F8-47EF-9117-A01E46FA5F3A}" type="datetimeFigureOut">
              <a:rPr lang="fr-FR" smtClean="0"/>
              <a:t>04/08/2021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BC030-7DB8-4BCD-8DE4-8728343F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39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A2A-C8F8-47EF-9117-A01E46FA5F3A}" type="datetimeFigureOut">
              <a:rPr lang="fr-FR" smtClean="0"/>
              <a:t>04/08/2021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BC030-7DB8-4BCD-8DE4-8728343F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83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A2A-C8F8-47EF-9117-A01E46FA5F3A}" type="datetimeFigureOut">
              <a:rPr lang="fr-FR" smtClean="0"/>
              <a:t>04/08/2021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BC030-7DB8-4BCD-8DE4-8728343F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9815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A2A-C8F8-47EF-9117-A01E46FA5F3A}" type="datetimeFigureOut">
              <a:rPr lang="fr-FR" smtClean="0"/>
              <a:t>04/08/2021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BC030-7DB8-4BCD-8DE4-8728343F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386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A2A-C8F8-47EF-9117-A01E46FA5F3A}" type="datetimeFigureOut">
              <a:rPr lang="fr-FR" smtClean="0"/>
              <a:t>04/08/2021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BC030-7DB8-4BCD-8DE4-8728343F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27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4BA2A-C8F8-47EF-9117-A01E46FA5F3A}" type="datetimeFigureOut">
              <a:rPr lang="fr-FR" smtClean="0"/>
              <a:t>04/08/2021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BC030-7DB8-4BCD-8DE4-8728343F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96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">
            <a:extLst>
              <a:ext uri="{FF2B5EF4-FFF2-40B4-BE49-F238E27FC236}">
                <a16:creationId xmlns:a16="http://schemas.microsoft.com/office/drawing/2014/main" id="{F4CA0EE7-54E8-49CB-A391-B7E877B42DA7}"/>
              </a:ext>
            </a:extLst>
          </p:cNvPr>
          <p:cNvSpPr txBox="1"/>
          <p:nvPr/>
        </p:nvSpPr>
        <p:spPr>
          <a:xfrm>
            <a:off x="0" y="5402816"/>
            <a:ext cx="75428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Bulletin d’inscription</a:t>
            </a:r>
            <a:r>
              <a:rPr lang="fr-FR" sz="2800" b="1" dirty="0">
                <a:solidFill>
                  <a:srgbClr val="FF66CC"/>
                </a:solidFill>
              </a:rPr>
              <a:t> </a:t>
            </a:r>
          </a:p>
          <a:p>
            <a:pPr algn="ctr"/>
            <a:r>
              <a:rPr lang="fr-FR" sz="2800" b="1" dirty="0">
                <a:solidFill>
                  <a:schemeClr val="accent1">
                    <a:lumMod val="75000"/>
                  </a:schemeClr>
                </a:solidFill>
              </a:rPr>
              <a:t>R</a:t>
            </a:r>
            <a:r>
              <a:rPr lang="fr-FR" sz="2800" b="1" dirty="0">
                <a:solidFill>
                  <a:schemeClr val="accent1"/>
                </a:solidFill>
              </a:rPr>
              <a:t>U</a:t>
            </a:r>
            <a:r>
              <a:rPr lang="fr-FR" sz="2800" b="1" dirty="0">
                <a:solidFill>
                  <a:srgbClr val="00B0F0"/>
                </a:solidFill>
              </a:rPr>
              <a:t>N</a:t>
            </a:r>
            <a:r>
              <a:rPr lang="fr-FR" sz="2800" b="1" dirty="0">
                <a:solidFill>
                  <a:schemeClr val="accent1"/>
                </a:solidFill>
              </a:rPr>
              <a:t> </a:t>
            </a:r>
            <a:r>
              <a:rPr lang="fr-FR" sz="2800" b="1" dirty="0">
                <a:solidFill>
                  <a:srgbClr val="00B050"/>
                </a:solidFill>
              </a:rPr>
              <a:t>E</a:t>
            </a:r>
            <a:r>
              <a:rPr lang="fr-FR" sz="2800" b="1" dirty="0">
                <a:solidFill>
                  <a:srgbClr val="92D050"/>
                </a:solidFill>
              </a:rPr>
              <a:t>C</a:t>
            </a:r>
            <a:r>
              <a:rPr lang="fr-FR" sz="28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O </a:t>
            </a:r>
            <a:r>
              <a:rPr lang="fr-FR" sz="28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C</a:t>
            </a:r>
            <a:r>
              <a:rPr lang="fr-FR" sz="2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OL</a:t>
            </a:r>
            <a:r>
              <a:rPr lang="fr-FR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R  </a:t>
            </a:r>
            <a:r>
              <a:rPr lang="fr-FR" sz="2800" b="1" dirty="0">
                <a:solidFill>
                  <a:srgbClr val="FFC000"/>
                </a:solidFill>
              </a:rPr>
              <a:t>2021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25" y="0"/>
            <a:ext cx="7560000" cy="534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extBox 4"/>
          <p:cNvSpPr txBox="1"/>
          <p:nvPr/>
        </p:nvSpPr>
        <p:spPr>
          <a:xfrm>
            <a:off x="16782" y="101973"/>
            <a:ext cx="75428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Bulletin d’inscription</a:t>
            </a:r>
            <a:r>
              <a:rPr lang="fr-FR" sz="2800" b="1" dirty="0">
                <a:solidFill>
                  <a:srgbClr val="FF66CC"/>
                </a:solidFill>
              </a:rPr>
              <a:t> </a:t>
            </a:r>
          </a:p>
          <a:p>
            <a:pPr algn="ctr"/>
            <a:r>
              <a:rPr lang="fr-FR" sz="2800" b="1" dirty="0">
                <a:solidFill>
                  <a:schemeClr val="accent1">
                    <a:lumMod val="75000"/>
                  </a:schemeClr>
                </a:solidFill>
              </a:rPr>
              <a:t>R</a:t>
            </a:r>
            <a:r>
              <a:rPr lang="fr-FR" sz="2800" b="1" dirty="0">
                <a:solidFill>
                  <a:schemeClr val="accent1"/>
                </a:solidFill>
              </a:rPr>
              <a:t>U</a:t>
            </a:r>
            <a:r>
              <a:rPr lang="fr-FR" sz="2800" b="1" dirty="0">
                <a:solidFill>
                  <a:srgbClr val="00B0F0"/>
                </a:solidFill>
              </a:rPr>
              <a:t>N</a:t>
            </a:r>
            <a:r>
              <a:rPr lang="fr-FR" sz="2800" b="1" dirty="0">
                <a:solidFill>
                  <a:schemeClr val="accent1"/>
                </a:solidFill>
              </a:rPr>
              <a:t> </a:t>
            </a:r>
            <a:r>
              <a:rPr lang="fr-FR" sz="2800" b="1" dirty="0">
                <a:solidFill>
                  <a:srgbClr val="00B050"/>
                </a:solidFill>
              </a:rPr>
              <a:t>E</a:t>
            </a:r>
            <a:r>
              <a:rPr lang="fr-FR" sz="2800" b="1" dirty="0">
                <a:solidFill>
                  <a:srgbClr val="92D050"/>
                </a:solidFill>
              </a:rPr>
              <a:t>C</a:t>
            </a:r>
            <a:r>
              <a:rPr lang="fr-FR" sz="28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O </a:t>
            </a:r>
            <a:r>
              <a:rPr lang="fr-FR" sz="28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C</a:t>
            </a:r>
            <a:r>
              <a:rPr lang="fr-FR" sz="2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OL</a:t>
            </a:r>
            <a:r>
              <a:rPr lang="fr-FR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R  </a:t>
            </a:r>
            <a:r>
              <a:rPr lang="fr-FR" sz="2800" b="1" dirty="0">
                <a:solidFill>
                  <a:srgbClr val="FFC000"/>
                </a:solidFill>
              </a:rPr>
              <a:t>2021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06" y="1693983"/>
            <a:ext cx="2563776" cy="335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79" dirty="0"/>
              <a:t>Nom:…………………………………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64684" y="1653715"/>
            <a:ext cx="2563776" cy="335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79" dirty="0"/>
              <a:t>Prénom:……………………………</a:t>
            </a:r>
          </a:p>
        </p:txBody>
      </p:sp>
      <p:sp>
        <p:nvSpPr>
          <p:cNvPr id="58" name="Rectangle 57"/>
          <p:cNvSpPr/>
          <p:nvPr/>
        </p:nvSpPr>
        <p:spPr>
          <a:xfrm>
            <a:off x="0" y="5375793"/>
            <a:ext cx="7560000" cy="534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9E6D6BD-4186-44AB-8175-0F4CD1761C54}"/>
              </a:ext>
            </a:extLst>
          </p:cNvPr>
          <p:cNvSpPr txBox="1"/>
          <p:nvPr/>
        </p:nvSpPr>
        <p:spPr>
          <a:xfrm>
            <a:off x="411406" y="1229193"/>
            <a:ext cx="645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Responsable légale</a:t>
            </a:r>
            <a:r>
              <a:rPr lang="fr-FR" dirty="0"/>
              <a:t>:</a:t>
            </a:r>
          </a:p>
        </p:txBody>
      </p:sp>
      <p:sp>
        <p:nvSpPr>
          <p:cNvPr id="53" name="TextBox 12">
            <a:extLst>
              <a:ext uri="{FF2B5EF4-FFF2-40B4-BE49-F238E27FC236}">
                <a16:creationId xmlns:a16="http://schemas.microsoft.com/office/drawing/2014/main" id="{2C4730E0-790D-4674-B80A-02A8D94F17A4}"/>
              </a:ext>
            </a:extLst>
          </p:cNvPr>
          <p:cNvSpPr txBox="1"/>
          <p:nvPr/>
        </p:nvSpPr>
        <p:spPr>
          <a:xfrm>
            <a:off x="411406" y="2255536"/>
            <a:ext cx="6111812" cy="335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79" dirty="0"/>
              <a:t>Numéro de téléphone ……………………………</a:t>
            </a:r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id="{16253414-F103-4BBB-9E41-B269BBD09AD9}"/>
              </a:ext>
            </a:extLst>
          </p:cNvPr>
          <p:cNvSpPr txBox="1"/>
          <p:nvPr/>
        </p:nvSpPr>
        <p:spPr>
          <a:xfrm>
            <a:off x="411406" y="2880604"/>
            <a:ext cx="645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Enfants</a:t>
            </a:r>
            <a:r>
              <a:rPr lang="fr-FR" dirty="0"/>
              <a:t> :</a:t>
            </a:r>
          </a:p>
        </p:txBody>
      </p:sp>
      <p:graphicFrame>
        <p:nvGraphicFramePr>
          <p:cNvPr id="3" name="Tableau 6">
            <a:extLst>
              <a:ext uri="{FF2B5EF4-FFF2-40B4-BE49-F238E27FC236}">
                <a16:creationId xmlns:a16="http://schemas.microsoft.com/office/drawing/2014/main" id="{C990B55D-4104-4CA3-B4C2-2A51EAFC4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978965"/>
              </p:ext>
            </p:extLst>
          </p:nvPr>
        </p:nvGraphicFramePr>
        <p:xfrm>
          <a:off x="411406" y="3355978"/>
          <a:ext cx="6574083" cy="1801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1361">
                  <a:extLst>
                    <a:ext uri="{9D8B030D-6E8A-4147-A177-3AD203B41FA5}">
                      <a16:colId xmlns:a16="http://schemas.microsoft.com/office/drawing/2014/main" val="1312465441"/>
                    </a:ext>
                  </a:extLst>
                </a:gridCol>
                <a:gridCol w="2191361">
                  <a:extLst>
                    <a:ext uri="{9D8B030D-6E8A-4147-A177-3AD203B41FA5}">
                      <a16:colId xmlns:a16="http://schemas.microsoft.com/office/drawing/2014/main" val="1161117026"/>
                    </a:ext>
                  </a:extLst>
                </a:gridCol>
                <a:gridCol w="2191361">
                  <a:extLst>
                    <a:ext uri="{9D8B030D-6E8A-4147-A177-3AD203B41FA5}">
                      <a16:colId xmlns:a16="http://schemas.microsoft.com/office/drawing/2014/main" val="2525289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PRENOM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AGE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582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44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775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8463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82421"/>
                  </a:ext>
                </a:extLst>
              </a:tr>
            </a:tbl>
          </a:graphicData>
        </a:graphic>
      </p:graphicFrame>
      <p:sp>
        <p:nvSpPr>
          <p:cNvPr id="86" name="TextBox 5">
            <a:extLst>
              <a:ext uri="{FF2B5EF4-FFF2-40B4-BE49-F238E27FC236}">
                <a16:creationId xmlns:a16="http://schemas.microsoft.com/office/drawing/2014/main" id="{B7B001BF-87DE-4D97-B52D-ED14AC45A628}"/>
              </a:ext>
            </a:extLst>
          </p:cNvPr>
          <p:cNvSpPr txBox="1"/>
          <p:nvPr/>
        </p:nvSpPr>
        <p:spPr>
          <a:xfrm>
            <a:off x="503846" y="6973019"/>
            <a:ext cx="2563776" cy="335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79" dirty="0"/>
              <a:t>Nom:…………………………………</a:t>
            </a:r>
          </a:p>
        </p:txBody>
      </p:sp>
      <p:sp>
        <p:nvSpPr>
          <p:cNvPr id="87" name="TextBox 12">
            <a:extLst>
              <a:ext uri="{FF2B5EF4-FFF2-40B4-BE49-F238E27FC236}">
                <a16:creationId xmlns:a16="http://schemas.microsoft.com/office/drawing/2014/main" id="{B50752C3-9250-4634-8819-F0C5E5C54997}"/>
              </a:ext>
            </a:extLst>
          </p:cNvPr>
          <p:cNvSpPr txBox="1"/>
          <p:nvPr/>
        </p:nvSpPr>
        <p:spPr>
          <a:xfrm>
            <a:off x="4157124" y="6932751"/>
            <a:ext cx="2563776" cy="335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79" dirty="0"/>
              <a:t>Prénom:……………………………</a:t>
            </a: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A0BE3226-20CC-4AFF-B1E8-2C4AE620A3F7}"/>
              </a:ext>
            </a:extLst>
          </p:cNvPr>
          <p:cNvSpPr txBox="1"/>
          <p:nvPr/>
        </p:nvSpPr>
        <p:spPr>
          <a:xfrm>
            <a:off x="503846" y="6508229"/>
            <a:ext cx="645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Responsable légale:</a:t>
            </a:r>
          </a:p>
        </p:txBody>
      </p:sp>
      <p:sp>
        <p:nvSpPr>
          <p:cNvPr id="89" name="TextBox 12">
            <a:extLst>
              <a:ext uri="{FF2B5EF4-FFF2-40B4-BE49-F238E27FC236}">
                <a16:creationId xmlns:a16="http://schemas.microsoft.com/office/drawing/2014/main" id="{447B39F8-BE1E-48AB-A807-69FBA61C70A8}"/>
              </a:ext>
            </a:extLst>
          </p:cNvPr>
          <p:cNvSpPr txBox="1"/>
          <p:nvPr/>
        </p:nvSpPr>
        <p:spPr>
          <a:xfrm>
            <a:off x="503846" y="7534572"/>
            <a:ext cx="6111812" cy="335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79" dirty="0"/>
              <a:t>Numéro de téléphone ……………………………</a:t>
            </a:r>
          </a:p>
        </p:txBody>
      </p:sp>
      <p:sp>
        <p:nvSpPr>
          <p:cNvPr id="90" name="ZoneTexte 89">
            <a:extLst>
              <a:ext uri="{FF2B5EF4-FFF2-40B4-BE49-F238E27FC236}">
                <a16:creationId xmlns:a16="http://schemas.microsoft.com/office/drawing/2014/main" id="{E94D125A-0269-435C-BCC6-5F83AECC2F43}"/>
              </a:ext>
            </a:extLst>
          </p:cNvPr>
          <p:cNvSpPr txBox="1"/>
          <p:nvPr/>
        </p:nvSpPr>
        <p:spPr>
          <a:xfrm>
            <a:off x="518836" y="8159640"/>
            <a:ext cx="645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Enfants :</a:t>
            </a:r>
          </a:p>
        </p:txBody>
      </p:sp>
      <p:graphicFrame>
        <p:nvGraphicFramePr>
          <p:cNvPr id="91" name="Tableau 6">
            <a:extLst>
              <a:ext uri="{FF2B5EF4-FFF2-40B4-BE49-F238E27FC236}">
                <a16:creationId xmlns:a16="http://schemas.microsoft.com/office/drawing/2014/main" id="{354AD9D0-13A8-4DC4-86CB-43D4873113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856569"/>
              </p:ext>
            </p:extLst>
          </p:nvPr>
        </p:nvGraphicFramePr>
        <p:xfrm>
          <a:off x="503846" y="8635014"/>
          <a:ext cx="6574083" cy="1801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1361">
                  <a:extLst>
                    <a:ext uri="{9D8B030D-6E8A-4147-A177-3AD203B41FA5}">
                      <a16:colId xmlns:a16="http://schemas.microsoft.com/office/drawing/2014/main" val="1312465441"/>
                    </a:ext>
                  </a:extLst>
                </a:gridCol>
                <a:gridCol w="2191361">
                  <a:extLst>
                    <a:ext uri="{9D8B030D-6E8A-4147-A177-3AD203B41FA5}">
                      <a16:colId xmlns:a16="http://schemas.microsoft.com/office/drawing/2014/main" val="1161117026"/>
                    </a:ext>
                  </a:extLst>
                </a:gridCol>
                <a:gridCol w="2191361">
                  <a:extLst>
                    <a:ext uri="{9D8B030D-6E8A-4147-A177-3AD203B41FA5}">
                      <a16:colId xmlns:a16="http://schemas.microsoft.com/office/drawing/2014/main" val="2525289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PRENOM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AGE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582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44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775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8463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82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1323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44</Words>
  <Application>Microsoft Office PowerPoint</Application>
  <PresentationFormat>Personnalisé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Vero</dc:creator>
  <cp:lastModifiedBy>Vero Olivesi</cp:lastModifiedBy>
  <cp:revision>6</cp:revision>
  <dcterms:created xsi:type="dcterms:W3CDTF">2015-05-09T16:48:23Z</dcterms:created>
  <dcterms:modified xsi:type="dcterms:W3CDTF">2021-08-04T15:53:48Z</dcterms:modified>
</cp:coreProperties>
</file>